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169"/>
    <a:srgbClr val="3B3D3C"/>
    <a:srgbClr val="1929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Objects="1">
      <p:cViewPr varScale="1">
        <p:scale>
          <a:sx n="51" d="100"/>
          <a:sy n="5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pa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/>
          </p:cNvSpPr>
          <p:nvPr/>
        </p:nvSpPr>
        <p:spPr bwMode="auto">
          <a:xfrm>
            <a:off x="785786" y="2643182"/>
            <a:ext cx="742949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3600" b="1" dirty="0" smtClean="0">
                <a:latin typeface="Arial Unicode MS" pitchFamily="34" charset="-128"/>
              </a:rPr>
              <a:t> Apresentações dos resultados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13"/>
          <p:cNvSpPr>
            <a:spLocks noChangeArrowheads="1"/>
          </p:cNvSpPr>
          <p:nvPr/>
        </p:nvSpPr>
        <p:spPr bwMode="auto">
          <a:xfrm>
            <a:off x="500063" y="4437063"/>
            <a:ext cx="8143875" cy="1439862"/>
          </a:xfrm>
          <a:prstGeom prst="rect">
            <a:avLst/>
          </a:prstGeom>
          <a:solidFill>
            <a:srgbClr val="57916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pt-BR">
              <a:solidFill>
                <a:srgbClr val="579169"/>
              </a:solidFill>
              <a:latin typeface="Arial Unicode MS" pitchFamily="34" charset="-128"/>
            </a:endParaRPr>
          </a:p>
        </p:txBody>
      </p:sp>
      <p:sp>
        <p:nvSpPr>
          <p:cNvPr id="7173" name="Espaço Reservado para Texto 2"/>
          <p:cNvSpPr txBox="1">
            <a:spLocks/>
          </p:cNvSpPr>
          <p:nvPr/>
        </p:nvSpPr>
        <p:spPr bwMode="auto">
          <a:xfrm>
            <a:off x="642938" y="4589463"/>
            <a:ext cx="7858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</a:rPr>
              <a:t>Ana Leticia Silva</a:t>
            </a:r>
            <a:endParaRPr lang="en-US" sz="1600" b="1" dirty="0" smtClean="0">
              <a:solidFill>
                <a:schemeClr val="bg1"/>
              </a:solidFill>
              <a:latin typeface="Arial Unicode MS" pitchFamily="34" charset="-128"/>
            </a:endParaRPr>
          </a:p>
          <a:p>
            <a:pPr defTabSz="914400">
              <a:spcBef>
                <a:spcPct val="20000"/>
              </a:spcBef>
            </a:pPr>
            <a:endParaRPr lang="en-US" sz="1600" b="1" dirty="0">
              <a:solidFill>
                <a:schemeClr val="bg1"/>
              </a:solidFill>
              <a:latin typeface="Arial Unicode MS" pitchFamily="34" charset="-128"/>
            </a:endParaRPr>
          </a:p>
          <a:p>
            <a:pPr defTabSz="914400"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 Unicode MS" pitchFamily="34" charset="-128"/>
              </a:rPr>
              <a:t>analeticia@ethos.org.br - +55 11 3897-2457</a:t>
            </a:r>
            <a:endParaRPr lang="en-US" sz="16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7174" name="Título 1"/>
          <p:cNvSpPr txBox="1">
            <a:spLocks/>
          </p:cNvSpPr>
          <p:nvPr/>
        </p:nvSpPr>
        <p:spPr bwMode="auto">
          <a:xfrm>
            <a:off x="428625" y="1019175"/>
            <a:ext cx="678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pt-BR" sz="3200">
              <a:latin typeface="Arial Unicode MS" pitchFamily="34" charset="-128"/>
            </a:endParaRPr>
          </a:p>
        </p:txBody>
      </p:sp>
      <p:sp>
        <p:nvSpPr>
          <p:cNvPr id="10" name="Título 1"/>
          <p:cNvSpPr>
            <a:spLocks/>
          </p:cNvSpPr>
          <p:nvPr/>
        </p:nvSpPr>
        <p:spPr bwMode="auto">
          <a:xfrm>
            <a:off x="785786" y="1643050"/>
            <a:ext cx="742949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4800" i="1" dirty="0" smtClean="0">
                <a:latin typeface="Arial Unicode MS" pitchFamily="34" charset="-128"/>
              </a:rPr>
              <a:t> Obrigada!</a:t>
            </a:r>
            <a:endParaRPr lang="pt-BR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/>
          </p:cNvSpPr>
          <p:nvPr/>
        </p:nvSpPr>
        <p:spPr bwMode="auto">
          <a:xfrm>
            <a:off x="785785" y="2143116"/>
            <a:ext cx="7715306" cy="4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4400" b="1" dirty="0" smtClean="0">
                <a:solidFill>
                  <a:srgbClr val="579169"/>
                </a:solidFill>
                <a:latin typeface="Arial Unicode MS" pitchFamily="34" charset="-128"/>
              </a:rPr>
              <a:t>Uma Economia Verde, Inclusiva e Responsável pela Erradicação da Pobreza</a:t>
            </a:r>
            <a:endParaRPr lang="pt-BR" sz="4400" b="1" dirty="0">
              <a:solidFill>
                <a:srgbClr val="57916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/>
          </p:cNvSpPr>
          <p:nvPr/>
        </p:nvSpPr>
        <p:spPr bwMode="auto">
          <a:xfrm>
            <a:off x="428625" y="1071549"/>
            <a:ext cx="8429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4000" b="1" dirty="0" smtClean="0">
                <a:solidFill>
                  <a:srgbClr val="579169"/>
                </a:solidFill>
                <a:latin typeface="Arial Unicode MS" pitchFamily="34" charset="-128"/>
              </a:rPr>
              <a:t>Resultados esperados</a:t>
            </a:r>
            <a:endParaRPr lang="pt-BR" sz="4000" b="1" dirty="0">
              <a:solidFill>
                <a:srgbClr val="579169"/>
              </a:solidFill>
              <a:latin typeface="Arial Unicode MS" pitchFamily="34" charset="-128"/>
            </a:endParaRPr>
          </a:p>
        </p:txBody>
      </p:sp>
      <p:sp>
        <p:nvSpPr>
          <p:cNvPr id="4100" name="Espaço Reservado para Texto 2"/>
          <p:cNvSpPr txBox="1">
            <a:spLocks/>
          </p:cNvSpPr>
          <p:nvPr/>
        </p:nvSpPr>
        <p:spPr bwMode="auto">
          <a:xfrm>
            <a:off x="642969" y="2643182"/>
            <a:ext cx="8429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pt-BR" sz="2400" dirty="0" smtClean="0">
                <a:latin typeface="Arial Unicode MS" pitchFamily="34" charset="-128"/>
              </a:rPr>
              <a:t> Analisada </a:t>
            </a:r>
            <a:r>
              <a:rPr lang="pt-BR" sz="2400" dirty="0">
                <a:latin typeface="Arial Unicode MS" pitchFamily="34" charset="-128"/>
              </a:rPr>
              <a:t>e avaliada a constituição de vínculos de negócios sustentáveis em 3 casos de negócios inclusivos </a:t>
            </a:r>
            <a:r>
              <a:rPr lang="pt-BR" sz="2400" dirty="0" smtClean="0">
                <a:latin typeface="Arial Unicode MS" pitchFamily="34" charset="-128"/>
              </a:rPr>
              <a:t>mapeados pelo IARSE (Argentina).</a:t>
            </a:r>
          </a:p>
          <a:p>
            <a:pPr lvl="0"/>
            <a:endParaRPr lang="pt-BR" sz="2400" dirty="0">
              <a:latin typeface="Arial Unicode MS" pitchFamily="34" charset="-128"/>
            </a:endParaRPr>
          </a:p>
          <a:p>
            <a:pPr lvl="0">
              <a:buFont typeface="Arial" pitchFamily="34" charset="0"/>
              <a:buChar char="•"/>
            </a:pPr>
            <a:r>
              <a:rPr lang="pt-BR" sz="2400" dirty="0" smtClean="0">
                <a:latin typeface="Arial Unicode MS" pitchFamily="34" charset="-128"/>
              </a:rPr>
              <a:t> Identificadas </a:t>
            </a:r>
            <a:r>
              <a:rPr lang="pt-BR" sz="2400" dirty="0">
                <a:latin typeface="Arial Unicode MS" pitchFamily="34" charset="-128"/>
              </a:rPr>
              <a:t>propostas para contribuir para o fortalecimento e dinamização de economias locais a partir de práticas inclusivas de negócios</a:t>
            </a:r>
            <a:r>
              <a:rPr lang="pt-BR" sz="2400" dirty="0" smtClean="0">
                <a:latin typeface="Arial Unicode MS" pitchFamily="34" charset="-128"/>
              </a:rPr>
              <a:t>.</a:t>
            </a:r>
            <a:endParaRPr lang="pt-BR" sz="24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/>
          </p:cNvSpPr>
          <p:nvPr/>
        </p:nvSpPr>
        <p:spPr bwMode="auto">
          <a:xfrm>
            <a:off x="1142976" y="3000372"/>
            <a:ext cx="742949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Char char="•"/>
            </a:pPr>
            <a:r>
              <a:rPr lang="pt-BR" sz="2800" dirty="0" smtClean="0">
                <a:latin typeface="Arial Unicode MS" pitchFamily="34" charset="-128"/>
              </a:rPr>
              <a:t> Leitura </a:t>
            </a:r>
            <a:r>
              <a:rPr lang="pt-BR" sz="2800" dirty="0">
                <a:latin typeface="Arial Unicode MS" pitchFamily="34" charset="-128"/>
              </a:rPr>
              <a:t>dos </a:t>
            </a:r>
            <a:r>
              <a:rPr lang="pt-BR" sz="2800" dirty="0" smtClean="0">
                <a:latin typeface="Arial Unicode MS" pitchFamily="34" charset="-128"/>
              </a:rPr>
              <a:t>casos</a:t>
            </a:r>
          </a:p>
          <a:p>
            <a:pPr eaLnBrk="0" hangingPunct="0"/>
            <a:endParaRPr lang="pt-BR" sz="2800" dirty="0">
              <a:latin typeface="Arial Unicode MS" pitchFamily="34" charset="-128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pt-BR" sz="2800" dirty="0" smtClean="0">
                <a:latin typeface="Arial Unicode MS" pitchFamily="34" charset="-128"/>
              </a:rPr>
              <a:t> Avaliação </a:t>
            </a:r>
            <a:r>
              <a:rPr lang="pt-BR" sz="2800" dirty="0">
                <a:latin typeface="Arial Unicode MS" pitchFamily="34" charset="-128"/>
              </a:rPr>
              <a:t>do vínculo de negócio, por eixo</a:t>
            </a:r>
          </a:p>
        </p:txBody>
      </p:sp>
      <p:sp>
        <p:nvSpPr>
          <p:cNvPr id="4" name="Título 1"/>
          <p:cNvSpPr>
            <a:spLocks/>
          </p:cNvSpPr>
          <p:nvPr/>
        </p:nvSpPr>
        <p:spPr bwMode="auto">
          <a:xfrm>
            <a:off x="428625" y="1071549"/>
            <a:ext cx="8429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4000" b="1" dirty="0" smtClean="0">
                <a:solidFill>
                  <a:srgbClr val="579169"/>
                </a:solidFill>
                <a:latin typeface="Arial Unicode MS" pitchFamily="34" charset="-128"/>
              </a:rPr>
              <a:t>Atividades</a:t>
            </a:r>
            <a:endParaRPr lang="pt-BR" sz="4000" b="1" dirty="0">
              <a:solidFill>
                <a:srgbClr val="57916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/>
          </p:cNvSpPr>
          <p:nvPr/>
        </p:nvSpPr>
        <p:spPr bwMode="auto">
          <a:xfrm>
            <a:off x="714348" y="2428868"/>
            <a:ext cx="742949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3600" dirty="0" smtClean="0">
                <a:latin typeface="Arial Unicode MS" pitchFamily="34" charset="-128"/>
              </a:rPr>
              <a:t> Q</a:t>
            </a:r>
            <a:r>
              <a:rPr lang="pt-BR" sz="3600" dirty="0" smtClean="0"/>
              <a:t>uais </a:t>
            </a:r>
            <a:r>
              <a:rPr lang="pt-BR" sz="3600" dirty="0"/>
              <a:t>os fatores chave para 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o </a:t>
            </a:r>
            <a:r>
              <a:rPr lang="pt-BR" sz="3600" dirty="0"/>
              <a:t>sucesso da iniciativa</a:t>
            </a:r>
            <a:r>
              <a:rPr lang="pt-BR" sz="3600" dirty="0" smtClean="0"/>
              <a:t>?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/>
          </p:cNvSpPr>
          <p:nvPr/>
        </p:nvSpPr>
        <p:spPr bwMode="auto">
          <a:xfrm>
            <a:off x="857224" y="2143116"/>
            <a:ext cx="742949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3600" dirty="0" smtClean="0">
                <a:latin typeface="Arial Unicode MS" pitchFamily="34" charset="-128"/>
              </a:rPr>
              <a:t> </a:t>
            </a:r>
            <a:r>
              <a:rPr lang="pt-BR" sz="3600" dirty="0">
                <a:latin typeface="Arial Unicode MS" pitchFamily="34" charset="-128"/>
              </a:rPr>
              <a:t>Que entraves você enxerga para </a:t>
            </a:r>
            <a:r>
              <a:rPr lang="pt-BR" sz="3600" dirty="0" smtClean="0">
                <a:latin typeface="Arial Unicode MS" pitchFamily="34" charset="-128"/>
              </a:rPr>
              <a:t/>
            </a:r>
            <a:br>
              <a:rPr lang="pt-BR" sz="3600" dirty="0" smtClean="0">
                <a:latin typeface="Arial Unicode MS" pitchFamily="34" charset="-128"/>
              </a:rPr>
            </a:br>
            <a:r>
              <a:rPr lang="pt-BR" sz="3600" dirty="0" smtClean="0">
                <a:latin typeface="Arial Unicode MS" pitchFamily="34" charset="-128"/>
              </a:rPr>
              <a:t>a </a:t>
            </a:r>
            <a:r>
              <a:rPr lang="pt-BR" sz="3600" dirty="0">
                <a:latin typeface="Arial Unicode MS" pitchFamily="34" charset="-128"/>
              </a:rPr>
              <a:t>ampliação deste tipo de iniciativa em um número maior de </a:t>
            </a:r>
            <a:r>
              <a:rPr lang="pt-BR" sz="3600" dirty="0" smtClean="0">
                <a:latin typeface="Arial Unicode MS" pitchFamily="34" charset="-128"/>
              </a:rPr>
              <a:t>empresas?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/>
          </p:cNvSpPr>
          <p:nvPr/>
        </p:nvSpPr>
        <p:spPr bwMode="auto">
          <a:xfrm>
            <a:off x="857224" y="2357430"/>
            <a:ext cx="742949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dirty="0" smtClean="0">
                <a:latin typeface="Arial Unicode MS" pitchFamily="34" charset="-128"/>
              </a:rPr>
              <a:t> </a:t>
            </a:r>
            <a:r>
              <a:rPr lang="pt-BR" sz="3600" dirty="0"/>
              <a:t>1</a:t>
            </a:r>
            <a:r>
              <a:rPr lang="pt-BR" sz="3600" dirty="0" smtClean="0"/>
              <a:t>. O </a:t>
            </a:r>
            <a:r>
              <a:rPr lang="pt-BR" sz="3600" dirty="0"/>
              <a:t>que as empresas podem fazer para ampliar a prática de negócios inclusivos?</a:t>
            </a:r>
          </a:p>
          <a:p>
            <a:pPr algn="ctr"/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/>
          </p:cNvSpPr>
          <p:nvPr/>
        </p:nvSpPr>
        <p:spPr bwMode="auto">
          <a:xfrm>
            <a:off x="857224" y="2500306"/>
            <a:ext cx="742949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dirty="0" smtClean="0">
                <a:latin typeface="Arial Unicode MS" pitchFamily="34" charset="-128"/>
              </a:rPr>
              <a:t> </a:t>
            </a:r>
            <a:r>
              <a:rPr lang="pt-BR" sz="3600" dirty="0"/>
              <a:t>2</a:t>
            </a:r>
            <a:r>
              <a:rPr lang="pt-BR" sz="3600" dirty="0" smtClean="0"/>
              <a:t>. Que </a:t>
            </a:r>
            <a:r>
              <a:rPr lang="pt-BR" sz="3600" dirty="0"/>
              <a:t>dificuldades poderiam encontrar nesse caminho</a:t>
            </a:r>
            <a:r>
              <a:rPr lang="pt-BR" sz="3600" dirty="0" smtClean="0"/>
              <a:t>?</a:t>
            </a:r>
            <a:endParaRPr lang="pt-BR" sz="3600" dirty="0"/>
          </a:p>
          <a:p>
            <a:pPr algn="ctr"/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/>
          </p:cNvSpPr>
          <p:nvPr/>
        </p:nvSpPr>
        <p:spPr bwMode="auto">
          <a:xfrm>
            <a:off x="857224" y="1928802"/>
            <a:ext cx="742949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dirty="0" smtClean="0">
                <a:latin typeface="Arial Unicode MS" pitchFamily="34" charset="-128"/>
              </a:rPr>
              <a:t> </a:t>
            </a:r>
            <a:r>
              <a:rPr lang="pt-BR" sz="3600" dirty="0"/>
              <a:t>3. Que propostas, tanto para 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as </a:t>
            </a:r>
            <a:r>
              <a:rPr lang="pt-BR" sz="3600" dirty="0"/>
              <a:t>empresas quanto para governos e sociedade civil, vocês fariam para facilitar a concretização de negócios inclusivos e vínculos? </a:t>
            </a:r>
          </a:p>
          <a:p>
            <a:pPr algn="ctr"/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134</Words>
  <Application>Microsoft Macintosh PowerPoint</Application>
  <PresentationFormat>Apresentação na tela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ＭＳ Ｐゴシック</vt:lpstr>
      <vt:lpstr>Calibri</vt:lpstr>
      <vt:lpstr>Arial Unicode MS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Repense Comunicacao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Zazá</dc:creator>
  <cp:lastModifiedBy>Positivo Informatica S.A.</cp:lastModifiedBy>
  <cp:revision>38</cp:revision>
  <dcterms:created xsi:type="dcterms:W3CDTF">2010-02-26T18:40:14Z</dcterms:created>
  <dcterms:modified xsi:type="dcterms:W3CDTF">2010-05-14T13:20:39Z</dcterms:modified>
</cp:coreProperties>
</file>